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Overpass"/>
      <p:regular r:id="rId15"/>
    </p:embeddedFont>
    <p:embeddedFont>
      <p:font typeface="Overpass"/>
      <p:regular r:id="rId16"/>
    </p:embeddedFont>
    <p:embeddedFont>
      <p:font typeface="Overpass"/>
      <p:regular r:id="rId17"/>
    </p:embeddedFont>
    <p:embeddedFont>
      <p:font typeface="Overpass"/>
      <p:regular r:id="rId18"/>
    </p:embeddedFont>
    <p:embeddedFont>
      <p:font typeface="Overpass"/>
      <p:regular r:id="rId19"/>
    </p:embeddedFont>
    <p:embeddedFont>
      <p:font typeface="Overpass"/>
      <p:regular r:id="rId20"/>
    </p:embeddedFont>
    <p:embeddedFont>
      <p:font typeface="Overpass"/>
      <p:regular r:id="rId21"/>
    </p:embeddedFont>
    <p:embeddedFont>
      <p:font typeface="Overpas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3-1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slideLayout" Target="../slideLayouts/slideLayout9.xml"/><Relationship Id="rId7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768793"/>
            <a:ext cx="7468553" cy="2914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650"/>
              </a:lnSpc>
              <a:buNone/>
            </a:pPr>
            <a:r>
              <a:rPr lang="en-US" sz="6100" b="1" spc="-184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Stock Market Oracle: Predicting Tesla's Future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837724" y="5042416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Unlocking the secrets of Tesla's stock performance using advanced machine learning techniques.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607766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Nandini Singh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669846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Introduction to Machine Learning and Stock Market Forecasting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410069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44416" y="3510320"/>
            <a:ext cx="12513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34100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Machine Learning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3905607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Leveraging algorithms to learn from data and make predictions about future trends.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4691658" y="3410069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62632" y="3510320"/>
            <a:ext cx="1965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69493" y="3410069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Stock Market Forecasting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69493" y="4257556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Predicting future stock prices using historical data, market trends, and other relevant factors.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6298168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10722" y="6398419"/>
            <a:ext cx="192524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62981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Predictive Models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6793706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Utilizing various models such as regression, neural networks, and time series analysis.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0186" y="711875"/>
            <a:ext cx="7616428" cy="1283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00" b="1" spc="-121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 Collection and Preprocessing for Tesla Stocks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562249" y="2322909"/>
            <a:ext cx="30480" cy="5194697"/>
          </a:xfrm>
          <a:prstGeom prst="roundRect">
            <a:avLst>
              <a:gd name="adj" fmla="val 300711"/>
            </a:avLst>
          </a:prstGeom>
          <a:solidFill>
            <a:srgbClr val="971B55"/>
          </a:solidFill>
          <a:ln/>
        </p:spPr>
      </p:sp>
      <p:sp>
        <p:nvSpPr>
          <p:cNvPr id="5" name="Shape 2"/>
          <p:cNvSpPr/>
          <p:nvPr/>
        </p:nvSpPr>
        <p:spPr>
          <a:xfrm>
            <a:off x="6792516" y="2798683"/>
            <a:ext cx="763786" cy="30480"/>
          </a:xfrm>
          <a:prstGeom prst="roundRect">
            <a:avLst>
              <a:gd name="adj" fmla="val 300711"/>
            </a:avLst>
          </a:prstGeom>
          <a:solidFill>
            <a:srgbClr val="971B55"/>
          </a:solidFill>
          <a:ln/>
        </p:spPr>
      </p:sp>
      <p:sp>
        <p:nvSpPr>
          <p:cNvPr id="6" name="Shape 3"/>
          <p:cNvSpPr/>
          <p:nvPr/>
        </p:nvSpPr>
        <p:spPr>
          <a:xfrm>
            <a:off x="6331982" y="2568416"/>
            <a:ext cx="491014" cy="491014"/>
          </a:xfrm>
          <a:prstGeom prst="roundRect">
            <a:avLst>
              <a:gd name="adj" fmla="val 1866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20458" y="2659856"/>
            <a:ext cx="114062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spc="-73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7777758" y="2541032"/>
            <a:ext cx="2567345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 Sources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777758" y="2992755"/>
            <a:ext cx="6088856" cy="698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Gathering historical stock prices, financial statements, news articles, and other relevant data.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792516" y="4602956"/>
            <a:ext cx="763786" cy="30480"/>
          </a:xfrm>
          <a:prstGeom prst="roundRect">
            <a:avLst>
              <a:gd name="adj" fmla="val 300711"/>
            </a:avLst>
          </a:prstGeom>
          <a:solidFill>
            <a:srgbClr val="971B55"/>
          </a:solidFill>
          <a:ln/>
        </p:spPr>
      </p:sp>
      <p:sp>
        <p:nvSpPr>
          <p:cNvPr id="11" name="Shape 8"/>
          <p:cNvSpPr/>
          <p:nvPr/>
        </p:nvSpPr>
        <p:spPr>
          <a:xfrm>
            <a:off x="6331982" y="4372689"/>
            <a:ext cx="491014" cy="491014"/>
          </a:xfrm>
          <a:prstGeom prst="roundRect">
            <a:avLst>
              <a:gd name="adj" fmla="val 1866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87835" y="4464129"/>
            <a:ext cx="179189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spc="-73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400" dirty="0"/>
          </a:p>
        </p:txBody>
      </p:sp>
      <p:sp>
        <p:nvSpPr>
          <p:cNvPr id="13" name="Text 10"/>
          <p:cNvSpPr/>
          <p:nvPr/>
        </p:nvSpPr>
        <p:spPr>
          <a:xfrm>
            <a:off x="7777758" y="4345305"/>
            <a:ext cx="2567345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 Cleaning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777758" y="4797028"/>
            <a:ext cx="6088856" cy="698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Handling missing values, outliers, and inconsistencies in the collected dataset.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792516" y="6407229"/>
            <a:ext cx="763786" cy="30480"/>
          </a:xfrm>
          <a:prstGeom prst="roundRect">
            <a:avLst>
              <a:gd name="adj" fmla="val 300711"/>
            </a:avLst>
          </a:prstGeom>
          <a:solidFill>
            <a:srgbClr val="971B55"/>
          </a:solidFill>
          <a:ln/>
        </p:spPr>
      </p:sp>
      <p:sp>
        <p:nvSpPr>
          <p:cNvPr id="16" name="Shape 13"/>
          <p:cNvSpPr/>
          <p:nvPr/>
        </p:nvSpPr>
        <p:spPr>
          <a:xfrm>
            <a:off x="6331982" y="6176963"/>
            <a:ext cx="491014" cy="491014"/>
          </a:xfrm>
          <a:prstGeom prst="roundRect">
            <a:avLst>
              <a:gd name="adj" fmla="val 1866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489740" y="6268403"/>
            <a:ext cx="175498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2400" b="1" spc="-73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7777758" y="6149578"/>
            <a:ext cx="2567345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Feature Engineering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7777758" y="6601301"/>
            <a:ext cx="6088856" cy="6981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Creating new features from existing data to improve the model's accuracy and predictive power.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1259407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Exploratory Data Analysis and Feature Engineering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Descriptive Statistics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Analyzing key metrics like mean, median, standard deviation, and correlation to gain insights into the data.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596521"/>
            <a:ext cx="306728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Visualization Techniques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187785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Using graphs, charts, and plots to identify patterns, seasonality, and trends in Tesla's stock price.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Creating new features such as moving averages, momentum indicators, and sentiment scores to enhance model performance.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8164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Supervised Learning Models for Stock Price Prediction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548652"/>
            <a:ext cx="3614618" cy="2904530"/>
          </a:xfrm>
          <a:prstGeom prst="roundRect">
            <a:avLst>
              <a:gd name="adj" fmla="val 3461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4659" y="279558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Linear Regression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84659" y="3291126"/>
            <a:ext cx="3120747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Predicting stock prices based on a linear relationship between historical data and target variables.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548652"/>
            <a:ext cx="3614618" cy="2904530"/>
          </a:xfrm>
          <a:prstGeom prst="roundRect">
            <a:avLst>
              <a:gd name="adj" fmla="val 3461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8593" y="2795588"/>
            <a:ext cx="312074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Support Vector Machines (SVM)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8593" y="3643074"/>
            <a:ext cx="312074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Finding the optimal hyperplane to separate data points and predict future stock prices.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5692497"/>
            <a:ext cx="7468553" cy="1755458"/>
          </a:xfrm>
          <a:prstGeom prst="roundRect">
            <a:avLst>
              <a:gd name="adj" fmla="val 5727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84659" y="59394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Neural Networks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84659" y="6434971"/>
            <a:ext cx="69746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Complex models that learn from data and can handle non-linear relationships for accurate stock predictions.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38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9268" y="635913"/>
            <a:ext cx="7525464" cy="13601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350"/>
              </a:lnSpc>
              <a:buNone/>
            </a:pPr>
            <a:r>
              <a:rPr lang="en-US" sz="4250" b="1" spc="-129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Evaluation Metrics and Model Selection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809268" y="2342912"/>
            <a:ext cx="7525464" cy="5255062"/>
          </a:xfrm>
          <a:prstGeom prst="roundRect">
            <a:avLst>
              <a:gd name="adj" fmla="val 184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16888" y="2350532"/>
            <a:ext cx="7510224" cy="6625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48107" y="2496860"/>
            <a:ext cx="3288863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Metric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4807029" y="2496860"/>
            <a:ext cx="3288863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Description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816888" y="3013115"/>
            <a:ext cx="7510224" cy="140243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48107" y="3159443"/>
            <a:ext cx="3288863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Mean Squared Error (MSE)</a:t>
            </a:r>
            <a:endParaRPr lang="en-US" sz="1800" dirty="0"/>
          </a:p>
        </p:txBody>
      </p:sp>
      <p:sp>
        <p:nvSpPr>
          <p:cNvPr id="10" name="Text 7"/>
          <p:cNvSpPr/>
          <p:nvPr/>
        </p:nvSpPr>
        <p:spPr>
          <a:xfrm>
            <a:off x="4807029" y="3159443"/>
            <a:ext cx="3288863" cy="1109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Measures the average squared difference between actual and predicted values.</a:t>
            </a:r>
            <a:endParaRPr lang="en-US" sz="1800" dirty="0"/>
          </a:p>
        </p:txBody>
      </p:sp>
      <p:sp>
        <p:nvSpPr>
          <p:cNvPr id="11" name="Shape 8"/>
          <p:cNvSpPr/>
          <p:nvPr/>
        </p:nvSpPr>
        <p:spPr>
          <a:xfrm>
            <a:off x="816888" y="4415552"/>
            <a:ext cx="7510224" cy="140243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48107" y="4561880"/>
            <a:ext cx="3288863" cy="7398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Root Mean Squared Error (RMSE)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4807029" y="4561880"/>
            <a:ext cx="3288863" cy="11097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Provides a measure of the standard deviation of the errors.</a:t>
            </a:r>
            <a:endParaRPr lang="en-US" sz="1800" dirty="0"/>
          </a:p>
        </p:txBody>
      </p:sp>
      <p:sp>
        <p:nvSpPr>
          <p:cNvPr id="14" name="Shape 11"/>
          <p:cNvSpPr/>
          <p:nvPr/>
        </p:nvSpPr>
        <p:spPr>
          <a:xfrm>
            <a:off x="816888" y="5817989"/>
            <a:ext cx="7510224" cy="177236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48107" y="5964317"/>
            <a:ext cx="3288863" cy="3699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R-squared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4807029" y="5964317"/>
            <a:ext cx="3288863" cy="14797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Indicates the proportion of variance in the dependent variable explained by the model.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833" y="694492"/>
            <a:ext cx="7618333" cy="1282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spc="-121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Applying the Predictive Model to Tesla Stock Forecasts</a:t>
            </a:r>
            <a:endParaRPr lang="en-US" sz="40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833" y="2303740"/>
            <a:ext cx="1089898" cy="17437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79677" y="2521625"/>
            <a:ext cx="256448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Model Training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179677" y="2972872"/>
            <a:ext cx="6201489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Training the selected model on historical data to learn patterns and relationships.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833" y="4047530"/>
            <a:ext cx="1089898" cy="174378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79677" y="4265414"/>
            <a:ext cx="256448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Model Evaluation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179677" y="4716661"/>
            <a:ext cx="6201489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Assessing the model's performance on a separate dataset to ensure its accuracy and generalizability.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833" y="5791319"/>
            <a:ext cx="1089898" cy="174378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79677" y="6009203"/>
            <a:ext cx="256448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Stock Forecasts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179677" y="6460450"/>
            <a:ext cx="6201489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Using the trained model to predict future stock prices for Tesla based on real-time data and market conditions.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3785" y="763548"/>
            <a:ext cx="7636431" cy="1266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spc="-120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Conclusion and Future Considerations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785" y="2353389"/>
            <a:ext cx="538401" cy="53840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3785" y="3107055"/>
            <a:ext cx="253376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Accuracy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53785" y="3552944"/>
            <a:ext cx="3656647" cy="1033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machine learning model achieved a high level of accuracy in predicting Tesla stock prices.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449" y="2353389"/>
            <a:ext cx="538401" cy="53840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3449" y="3107055"/>
            <a:ext cx="253376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Future Trends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4733449" y="3552944"/>
            <a:ext cx="3656767" cy="1033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model provides valuable insights into potential future trends and market dynamics for Tesla.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785" y="5232678"/>
            <a:ext cx="538401" cy="53840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785" y="5986343"/>
            <a:ext cx="253376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Real-Time Updates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53785" y="6432233"/>
            <a:ext cx="3656647" cy="1033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Integrating real-time data and market conditions for continuously updated and accurate stock predictions.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449" y="5232678"/>
            <a:ext cx="538401" cy="53840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3449" y="5986343"/>
            <a:ext cx="2533769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Model Optimization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4733449" y="6432233"/>
            <a:ext cx="3656767" cy="10337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Further optimizing the model by exploring new features, algorithms, and data sources.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2024-11-17T15:12:30Z</dcterms:created>
  <dcterms:modified xsi:type="dcterms:W3CDTF">2024-11-17T15:12:30Z</dcterms:modified>
</cp:coreProperties>
</file>